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91" r:id="rId6"/>
    <p:sldId id="292" r:id="rId7"/>
    <p:sldId id="293" r:id="rId8"/>
    <p:sldId id="294" r:id="rId9"/>
    <p:sldId id="29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13/02/2021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98233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87036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6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9048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8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2722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主引導我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Savior, Lead Me Lest I Stray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憂悶世界是迷路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bun  se- kai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be- lo,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幸得我有主耶穌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Kai-chai goa  u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lead me, lest I stray,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Gently lead me all the way;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日暝祂都引導我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Jit-  mi    I   long 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各時與我相近倚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safe when by Thy side,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would in Thy love abide.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Chu- ah!         Chu- ah!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世上有黑雲暗露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Se-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u    o-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am-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me, lead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lead me, lest I stray;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求祢顯出大仁慈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導我到平安的屋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Gently down the stream of time,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me, Savior all the way.</a:t>
            </a:r>
          </a:p>
        </p:txBody>
      </p:sp>
    </p:spTree>
    <p:extLst>
      <p:ext uri="{BB962C8B-B14F-4D97-AF65-F5344CB8AC3E}">
        <p14:creationId xmlns:p14="http://schemas.microsoft.com/office/powerpoint/2010/main" val="4282206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有主與我相同行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我就安穩免驚惶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the refuge of my soul,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life’s stormy billows roll;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2762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將來到平安祖家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cho-ke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享受福氣永無替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-the.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safe when Thou art nigh,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Thy mercy I rely.</a:t>
            </a:r>
          </a:p>
        </p:txBody>
      </p:sp>
    </p:spTree>
    <p:extLst>
      <p:ext uri="{BB962C8B-B14F-4D97-AF65-F5344CB8AC3E}">
        <p14:creationId xmlns:p14="http://schemas.microsoft.com/office/powerpoint/2010/main" val="3168158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Chu- ah!         Chu- ah!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世上有黑雲暗露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Se-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    o-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am-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me, lead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lead me, lest I stray;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0175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求祢顯出大仁慈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導我到平安的屋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Gently down the stream of time,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me, Savior all the way.</a:t>
            </a:r>
          </a:p>
        </p:txBody>
      </p:sp>
    </p:spTree>
    <p:extLst>
      <p:ext uri="{BB962C8B-B14F-4D97-AF65-F5344CB8AC3E}">
        <p14:creationId xmlns:p14="http://schemas.microsoft.com/office/powerpoint/2010/main" val="46911574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1612</TotalTime>
  <Words>387</Words>
  <Application>Microsoft Office PowerPoint</Application>
  <PresentationFormat>Widescreen</PresentationFormat>
  <Paragraphs>64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188</cp:revision>
  <dcterms:created xsi:type="dcterms:W3CDTF">2018-01-05T06:11:53Z</dcterms:created>
  <dcterms:modified xsi:type="dcterms:W3CDTF">2021-02-13T03:09:29Z</dcterms:modified>
</cp:coreProperties>
</file>